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54C91-36E4-4817-AECC-8295C8777E21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65A5E-A1E9-46E5-A698-D306364980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54C91-36E4-4817-AECC-8295C8777E21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65A5E-A1E9-46E5-A698-D306364980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54C91-36E4-4817-AECC-8295C8777E21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65A5E-A1E9-46E5-A698-D306364980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54C91-36E4-4817-AECC-8295C8777E21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65A5E-A1E9-46E5-A698-D306364980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54C91-36E4-4817-AECC-8295C8777E21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65A5E-A1E9-46E5-A698-D306364980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54C91-36E4-4817-AECC-8295C8777E21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65A5E-A1E9-46E5-A698-D306364980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54C91-36E4-4817-AECC-8295C8777E21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65A5E-A1E9-46E5-A698-D306364980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54C91-36E4-4817-AECC-8295C8777E21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65A5E-A1E9-46E5-A698-D306364980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54C91-36E4-4817-AECC-8295C8777E21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65A5E-A1E9-46E5-A698-D306364980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54C91-36E4-4817-AECC-8295C8777E21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65A5E-A1E9-46E5-A698-D306364980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54C91-36E4-4817-AECC-8295C8777E21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65A5E-A1E9-46E5-A698-D306364980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54C91-36E4-4817-AECC-8295C8777E21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E65A5E-A1E9-46E5-A698-D306364980A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268760"/>
            <a:ext cx="7772400" cy="1470025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История одного экспоната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23928" y="4509120"/>
            <a:ext cx="6400800" cy="175260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Работу выполнил:</a:t>
            </a:r>
            <a:br>
              <a:rPr lang="ru-RU" dirty="0" smtClean="0"/>
            </a:br>
            <a:r>
              <a:rPr lang="ru-RU" dirty="0" smtClean="0"/>
              <a:t>Ученик </a:t>
            </a:r>
            <a:r>
              <a:rPr lang="ru-RU" dirty="0" smtClean="0"/>
              <a:t>11 класса А</a:t>
            </a:r>
            <a:br>
              <a:rPr lang="ru-RU" dirty="0" smtClean="0"/>
            </a:br>
            <a:r>
              <a:rPr lang="ru-RU" dirty="0" smtClean="0"/>
              <a:t>Средней школы №119</a:t>
            </a:r>
          </a:p>
          <a:p>
            <a:r>
              <a:rPr lang="ru-RU" dirty="0" smtClean="0"/>
              <a:t>Города Казани</a:t>
            </a:r>
            <a:br>
              <a:rPr lang="ru-RU" dirty="0" smtClean="0"/>
            </a:br>
            <a:r>
              <a:rPr lang="ru-RU" dirty="0" smtClean="0"/>
              <a:t>Батраков Максим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95536" y="6525344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2014г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Владелец экспоната.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79912" y="908720"/>
            <a:ext cx="5364088" cy="5328592"/>
          </a:xfrm>
        </p:spPr>
        <p:txBody>
          <a:bodyPr>
            <a:noAutofit/>
          </a:bodyPr>
          <a:lstStyle/>
          <a:p>
            <a:pPr indent="0">
              <a:lnSpc>
                <a:spcPct val="120000"/>
              </a:lnSpc>
              <a:buNone/>
            </a:pPr>
            <a:r>
              <a:rPr lang="ru-RU" sz="1800" dirty="0" smtClean="0"/>
              <a:t>   Мой прадед Саранцев Николай Константинович. Родился в 1927 году.</a:t>
            </a:r>
            <a:r>
              <a:rPr lang="ru-RU" sz="1800" dirty="0"/>
              <a:t> проживал в с. </a:t>
            </a:r>
            <a:r>
              <a:rPr lang="ru-RU" sz="1800" dirty="0" err="1"/>
              <a:t>Гнездилово</a:t>
            </a:r>
            <a:r>
              <a:rPr lang="ru-RU" sz="1800" dirty="0"/>
              <a:t> </a:t>
            </a:r>
            <a:r>
              <a:rPr lang="ru-RU" sz="1800" dirty="0" smtClean="0"/>
              <a:t>Воронежской области</a:t>
            </a:r>
            <a:r>
              <a:rPr lang="ru-RU" sz="1800" dirty="0"/>
              <a:t>, с 1941 года Воронеж и область </a:t>
            </a:r>
            <a:r>
              <a:rPr lang="ru-RU" sz="1800" dirty="0" smtClean="0"/>
              <a:t>были на </a:t>
            </a:r>
            <a:r>
              <a:rPr lang="ru-RU" sz="1800" dirty="0"/>
              <a:t>военном положении. Осенью 1941 </a:t>
            </a:r>
            <a:r>
              <a:rPr lang="ru-RU" sz="1800" dirty="0" smtClean="0"/>
              <a:t>года начались </a:t>
            </a:r>
            <a:r>
              <a:rPr lang="ru-RU" sz="1800" dirty="0"/>
              <a:t>налеты вражеской авиации, Население рыло бомбоубежища и щели. С лета 1942 года по март 1943 года воронежская область была в оккупации. На территории области захватчики установили режим жестокого террора и насилия. После освобождения города и области от фашистов жители (трудоспособное население и дети) самоотверженно трудились на восстановлении хозяйства и разрушенного города. В декабре 1944 года (исполнилось 17 лет) Николай призывается в ряды советской армии. Служит 7 лет в прикарпатском военном округе механиком водителем танка.</a:t>
            </a:r>
            <a:endParaRPr lang="ru-RU" sz="1800" dirty="0" smtClean="0"/>
          </a:p>
        </p:txBody>
      </p:sp>
      <p:pic>
        <p:nvPicPr>
          <p:cNvPr id="1026" name="Picture 2" descr="C:\Users\1\Desktop\PQAH5uFdLR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96752"/>
            <a:ext cx="3723534" cy="5090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88024" y="692696"/>
            <a:ext cx="4139952" cy="561662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За примерное поведение и отличную службу, начальник штаба лично вручил Шлемофон моему прадеду! Этот Шлемофон хранится у нас до сих пор. </a:t>
            </a:r>
            <a:endParaRPr lang="ru-RU" dirty="0"/>
          </a:p>
        </p:txBody>
      </p:sp>
      <p:pic>
        <p:nvPicPr>
          <p:cNvPr id="2050" name="Picture 2" descr="C:\Users\1\Desktop\LrcXwbUM-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76672"/>
            <a:ext cx="4441555" cy="6056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188640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27984" y="1124744"/>
            <a:ext cx="3970784" cy="4525963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ШЛЕМОФОН — шлем с двумя телефонами и малочувствительным к внешним акустическим шумам микрофоном (либо двумя ларингофонами). Предназначен для внутренней или (и) внешней связи в условиях повышенного шума (напр., в самолетах, танках).</a:t>
            </a:r>
            <a:endParaRPr lang="ru-RU" dirty="0"/>
          </a:p>
        </p:txBody>
      </p:sp>
      <p:pic>
        <p:nvPicPr>
          <p:cNvPr id="3074" name="Picture 2" descr="C:\Users\1\Desktop\78351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077072"/>
            <a:ext cx="3902075" cy="2584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Users\1\Desktop\1359826629185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3810000" cy="381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194</Words>
  <Application>Microsoft Office PowerPoint</Application>
  <PresentationFormat>Экран (4:3)</PresentationFormat>
  <Paragraphs>8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История одного экспоната</vt:lpstr>
      <vt:lpstr>Владелец экспоната. 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Доступ ограничен</dc:creator>
  <cp:lastModifiedBy>Доступ ограничен</cp:lastModifiedBy>
  <cp:revision>19</cp:revision>
  <dcterms:created xsi:type="dcterms:W3CDTF">2014-12-16T16:22:38Z</dcterms:created>
  <dcterms:modified xsi:type="dcterms:W3CDTF">2014-12-16T19:23:50Z</dcterms:modified>
</cp:coreProperties>
</file>